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46"/>
  </p:normalViewPr>
  <p:slideViewPr>
    <p:cSldViewPr snapToGrid="0">
      <p:cViewPr varScale="1">
        <p:scale>
          <a:sx n="112" d="100"/>
          <a:sy n="112" d="100"/>
        </p:scale>
        <p:origin x="5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openxmlformats.org/officeDocument/2006/relationships/customXml" Target="../customXml/item1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sue Samayoa" userId="2778074407b1a703" providerId="LiveId" clId="{3F130933-827B-3343-BCD6-D8D66C8E4414}"/>
    <pc:docChg chg="modSld">
      <pc:chgData name="Jossue Samayoa" userId="2778074407b1a703" providerId="LiveId" clId="{3F130933-827B-3343-BCD6-D8D66C8E4414}" dt="2024-02-07T01:20:03.689" v="13" actId="20577"/>
      <pc:docMkLst>
        <pc:docMk/>
      </pc:docMkLst>
      <pc:sldChg chg="modSp mod">
        <pc:chgData name="Jossue Samayoa" userId="2778074407b1a703" providerId="LiveId" clId="{3F130933-827B-3343-BCD6-D8D66C8E4414}" dt="2024-02-07T01:20:03.689" v="13" actId="20577"/>
        <pc:sldMkLst>
          <pc:docMk/>
          <pc:sldMk cId="3085121650" sldId="259"/>
        </pc:sldMkLst>
        <pc:spChg chg="mod">
          <ac:chgData name="Jossue Samayoa" userId="2778074407b1a703" providerId="LiveId" clId="{3F130933-827B-3343-BCD6-D8D66C8E4414}" dt="2024-02-07T01:20:03.689" v="13" actId="20577"/>
          <ac:spMkLst>
            <pc:docMk/>
            <pc:sldMk cId="3085121650" sldId="259"/>
            <ac:spMk id="3" creationId="{517EBE4C-2A6B-9EDF-4FA4-CB01472F3DBF}"/>
          </ac:spMkLst>
        </pc:spChg>
      </pc:sldChg>
    </pc:docChg>
  </pc:docChgLst>
</pc:chgInfo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0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689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3551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806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435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70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0706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26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45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111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601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Compuestos químicos">
            <a:extLst>
              <a:ext uri="{FF2B5EF4-FFF2-40B4-BE49-F238E27FC236}">
                <a16:creationId xmlns:a16="http://schemas.microsoft.com/office/drawing/2014/main" id="{D0C3D716-48A4-C381-9D5F-88BE64E83D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58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11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657225 w 10515600"/>
              <a:gd name="connsiteY1" fmla="*/ 0 h 5416094"/>
              <a:gd name="connsiteX2" fmla="*/ 1419606 w 10515600"/>
              <a:gd name="connsiteY2" fmla="*/ 0 h 5416094"/>
              <a:gd name="connsiteX3" fmla="*/ 2181987 w 10515600"/>
              <a:gd name="connsiteY3" fmla="*/ 0 h 5416094"/>
              <a:gd name="connsiteX4" fmla="*/ 3049524 w 10515600"/>
              <a:gd name="connsiteY4" fmla="*/ 0 h 5416094"/>
              <a:gd name="connsiteX5" fmla="*/ 3706749 w 10515600"/>
              <a:gd name="connsiteY5" fmla="*/ 0 h 5416094"/>
              <a:gd name="connsiteX6" fmla="*/ 4469130 w 10515600"/>
              <a:gd name="connsiteY6" fmla="*/ 0 h 5416094"/>
              <a:gd name="connsiteX7" fmla="*/ 5126355 w 10515600"/>
              <a:gd name="connsiteY7" fmla="*/ 0 h 5416094"/>
              <a:gd name="connsiteX8" fmla="*/ 5783580 w 10515600"/>
              <a:gd name="connsiteY8" fmla="*/ 0 h 5416094"/>
              <a:gd name="connsiteX9" fmla="*/ 6440805 w 10515600"/>
              <a:gd name="connsiteY9" fmla="*/ 0 h 5416094"/>
              <a:gd name="connsiteX10" fmla="*/ 6782562 w 10515600"/>
              <a:gd name="connsiteY10" fmla="*/ 0 h 5416094"/>
              <a:gd name="connsiteX11" fmla="*/ 7544943 w 10515600"/>
              <a:gd name="connsiteY11" fmla="*/ 0 h 5416094"/>
              <a:gd name="connsiteX12" fmla="*/ 7886700 w 10515600"/>
              <a:gd name="connsiteY12" fmla="*/ 0 h 5416094"/>
              <a:gd name="connsiteX13" fmla="*/ 8543925 w 10515600"/>
              <a:gd name="connsiteY13" fmla="*/ 0 h 5416094"/>
              <a:gd name="connsiteX14" fmla="*/ 9411462 w 10515600"/>
              <a:gd name="connsiteY14" fmla="*/ 0 h 5416094"/>
              <a:gd name="connsiteX15" fmla="*/ 10515600 w 10515600"/>
              <a:gd name="connsiteY15" fmla="*/ 0 h 5416094"/>
              <a:gd name="connsiteX16" fmla="*/ 10515600 w 10515600"/>
              <a:gd name="connsiteY16" fmla="*/ 731173 h 5416094"/>
              <a:gd name="connsiteX17" fmla="*/ 10515600 w 10515600"/>
              <a:gd name="connsiteY17" fmla="*/ 1299863 h 5416094"/>
              <a:gd name="connsiteX18" fmla="*/ 10515600 w 10515600"/>
              <a:gd name="connsiteY18" fmla="*/ 1868552 h 5416094"/>
              <a:gd name="connsiteX19" fmla="*/ 10515600 w 10515600"/>
              <a:gd name="connsiteY19" fmla="*/ 2545564 h 5416094"/>
              <a:gd name="connsiteX20" fmla="*/ 10515600 w 10515600"/>
              <a:gd name="connsiteY20" fmla="*/ 3222576 h 5416094"/>
              <a:gd name="connsiteX21" fmla="*/ 10515600 w 10515600"/>
              <a:gd name="connsiteY21" fmla="*/ 3845427 h 5416094"/>
              <a:gd name="connsiteX22" fmla="*/ 10515600 w 10515600"/>
              <a:gd name="connsiteY22" fmla="*/ 4630760 h 5416094"/>
              <a:gd name="connsiteX23" fmla="*/ 10515600 w 10515600"/>
              <a:gd name="connsiteY23" fmla="*/ 5416094 h 5416094"/>
              <a:gd name="connsiteX24" fmla="*/ 9648063 w 10515600"/>
              <a:gd name="connsiteY24" fmla="*/ 5416094 h 5416094"/>
              <a:gd name="connsiteX25" fmla="*/ 8885682 w 10515600"/>
              <a:gd name="connsiteY25" fmla="*/ 5416094 h 5416094"/>
              <a:gd name="connsiteX26" fmla="*/ 8543925 w 10515600"/>
              <a:gd name="connsiteY26" fmla="*/ 5416094 h 5416094"/>
              <a:gd name="connsiteX27" fmla="*/ 7676388 w 10515600"/>
              <a:gd name="connsiteY27" fmla="*/ 5416094 h 5416094"/>
              <a:gd name="connsiteX28" fmla="*/ 7124319 w 10515600"/>
              <a:gd name="connsiteY28" fmla="*/ 5416094 h 5416094"/>
              <a:gd name="connsiteX29" fmla="*/ 6361938 w 10515600"/>
              <a:gd name="connsiteY29" fmla="*/ 5416094 h 5416094"/>
              <a:gd name="connsiteX30" fmla="*/ 6020181 w 10515600"/>
              <a:gd name="connsiteY30" fmla="*/ 5416094 h 5416094"/>
              <a:gd name="connsiteX31" fmla="*/ 5152644 w 10515600"/>
              <a:gd name="connsiteY31" fmla="*/ 5416094 h 5416094"/>
              <a:gd name="connsiteX32" fmla="*/ 4600575 w 10515600"/>
              <a:gd name="connsiteY32" fmla="*/ 5416094 h 5416094"/>
              <a:gd name="connsiteX33" fmla="*/ 3943350 w 10515600"/>
              <a:gd name="connsiteY33" fmla="*/ 5416094 h 5416094"/>
              <a:gd name="connsiteX34" fmla="*/ 3496437 w 10515600"/>
              <a:gd name="connsiteY34" fmla="*/ 5416094 h 5416094"/>
              <a:gd name="connsiteX35" fmla="*/ 2734056 w 10515600"/>
              <a:gd name="connsiteY35" fmla="*/ 5416094 h 5416094"/>
              <a:gd name="connsiteX36" fmla="*/ 1866519 w 10515600"/>
              <a:gd name="connsiteY36" fmla="*/ 5416094 h 5416094"/>
              <a:gd name="connsiteX37" fmla="*/ 1314450 w 10515600"/>
              <a:gd name="connsiteY37" fmla="*/ 5416094 h 5416094"/>
              <a:gd name="connsiteX38" fmla="*/ 0 w 10515600"/>
              <a:gd name="connsiteY38" fmla="*/ 5416094 h 5416094"/>
              <a:gd name="connsiteX39" fmla="*/ 0 w 10515600"/>
              <a:gd name="connsiteY39" fmla="*/ 4739082 h 5416094"/>
              <a:gd name="connsiteX40" fmla="*/ 0 w 10515600"/>
              <a:gd name="connsiteY40" fmla="*/ 4062071 h 5416094"/>
              <a:gd name="connsiteX41" fmla="*/ 0 w 10515600"/>
              <a:gd name="connsiteY41" fmla="*/ 3330898 h 5416094"/>
              <a:gd name="connsiteX42" fmla="*/ 0 w 10515600"/>
              <a:gd name="connsiteY42" fmla="*/ 2653886 h 5416094"/>
              <a:gd name="connsiteX43" fmla="*/ 0 w 10515600"/>
              <a:gd name="connsiteY43" fmla="*/ 1922713 h 5416094"/>
              <a:gd name="connsiteX44" fmla="*/ 0 w 10515600"/>
              <a:gd name="connsiteY44" fmla="*/ 1191541 h 5416094"/>
              <a:gd name="connsiteX45" fmla="*/ 0 w 10515600"/>
              <a:gd name="connsiteY45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0515600" h="5416094" fill="none" extrusionOk="0">
                <a:moveTo>
                  <a:pt x="0" y="0"/>
                </a:moveTo>
                <a:cubicBezTo>
                  <a:pt x="177150" y="-2233"/>
                  <a:pt x="437740" y="9549"/>
                  <a:pt x="657225" y="0"/>
                </a:cubicBezTo>
                <a:cubicBezTo>
                  <a:pt x="876711" y="-9549"/>
                  <a:pt x="1120002" y="4103"/>
                  <a:pt x="1419606" y="0"/>
                </a:cubicBezTo>
                <a:cubicBezTo>
                  <a:pt x="1719210" y="-4103"/>
                  <a:pt x="1938104" y="16641"/>
                  <a:pt x="2181987" y="0"/>
                </a:cubicBezTo>
                <a:cubicBezTo>
                  <a:pt x="2425870" y="-16641"/>
                  <a:pt x="2669395" y="-9276"/>
                  <a:pt x="3049524" y="0"/>
                </a:cubicBezTo>
                <a:cubicBezTo>
                  <a:pt x="3429653" y="9276"/>
                  <a:pt x="3553691" y="29352"/>
                  <a:pt x="3706749" y="0"/>
                </a:cubicBezTo>
                <a:cubicBezTo>
                  <a:pt x="3859808" y="-29352"/>
                  <a:pt x="4111295" y="-6375"/>
                  <a:pt x="4469130" y="0"/>
                </a:cubicBezTo>
                <a:cubicBezTo>
                  <a:pt x="4826965" y="6375"/>
                  <a:pt x="4916661" y="-30390"/>
                  <a:pt x="5126355" y="0"/>
                </a:cubicBezTo>
                <a:cubicBezTo>
                  <a:pt x="5336049" y="30390"/>
                  <a:pt x="5578402" y="-7004"/>
                  <a:pt x="5783580" y="0"/>
                </a:cubicBezTo>
                <a:cubicBezTo>
                  <a:pt x="5988759" y="7004"/>
                  <a:pt x="6270371" y="29583"/>
                  <a:pt x="6440805" y="0"/>
                </a:cubicBezTo>
                <a:cubicBezTo>
                  <a:pt x="6611240" y="-29583"/>
                  <a:pt x="6667725" y="8173"/>
                  <a:pt x="6782562" y="0"/>
                </a:cubicBezTo>
                <a:cubicBezTo>
                  <a:pt x="6897399" y="-8173"/>
                  <a:pt x="7375754" y="-24084"/>
                  <a:pt x="7544943" y="0"/>
                </a:cubicBezTo>
                <a:cubicBezTo>
                  <a:pt x="7714132" y="24084"/>
                  <a:pt x="7790780" y="5607"/>
                  <a:pt x="7886700" y="0"/>
                </a:cubicBezTo>
                <a:cubicBezTo>
                  <a:pt x="7982620" y="-5607"/>
                  <a:pt x="8404356" y="28301"/>
                  <a:pt x="8543925" y="0"/>
                </a:cubicBezTo>
                <a:cubicBezTo>
                  <a:pt x="8683495" y="-28301"/>
                  <a:pt x="9088340" y="-5992"/>
                  <a:pt x="9411462" y="0"/>
                </a:cubicBezTo>
                <a:cubicBezTo>
                  <a:pt x="9734584" y="5992"/>
                  <a:pt x="10083951" y="22703"/>
                  <a:pt x="10515600" y="0"/>
                </a:cubicBezTo>
                <a:cubicBezTo>
                  <a:pt x="10497934" y="171001"/>
                  <a:pt x="10537777" y="498242"/>
                  <a:pt x="10515600" y="731173"/>
                </a:cubicBezTo>
                <a:cubicBezTo>
                  <a:pt x="10493423" y="964104"/>
                  <a:pt x="10516932" y="1174374"/>
                  <a:pt x="10515600" y="1299863"/>
                </a:cubicBezTo>
                <a:cubicBezTo>
                  <a:pt x="10514269" y="1425352"/>
                  <a:pt x="10522086" y="1677469"/>
                  <a:pt x="10515600" y="1868552"/>
                </a:cubicBezTo>
                <a:cubicBezTo>
                  <a:pt x="10509114" y="2059635"/>
                  <a:pt x="10499452" y="2266556"/>
                  <a:pt x="10515600" y="2545564"/>
                </a:cubicBezTo>
                <a:cubicBezTo>
                  <a:pt x="10531748" y="2824572"/>
                  <a:pt x="10506359" y="3046060"/>
                  <a:pt x="10515600" y="3222576"/>
                </a:cubicBezTo>
                <a:cubicBezTo>
                  <a:pt x="10524841" y="3399092"/>
                  <a:pt x="10507180" y="3536552"/>
                  <a:pt x="10515600" y="3845427"/>
                </a:cubicBezTo>
                <a:cubicBezTo>
                  <a:pt x="10524020" y="4154302"/>
                  <a:pt x="10505750" y="4362578"/>
                  <a:pt x="10515600" y="4630760"/>
                </a:cubicBezTo>
                <a:cubicBezTo>
                  <a:pt x="10525450" y="4898942"/>
                  <a:pt x="10492122" y="5233505"/>
                  <a:pt x="10515600" y="5416094"/>
                </a:cubicBezTo>
                <a:cubicBezTo>
                  <a:pt x="10321022" y="5373763"/>
                  <a:pt x="9841056" y="5373781"/>
                  <a:pt x="9648063" y="5416094"/>
                </a:cubicBezTo>
                <a:cubicBezTo>
                  <a:pt x="9455070" y="5458407"/>
                  <a:pt x="9225135" y="5428993"/>
                  <a:pt x="8885682" y="5416094"/>
                </a:cubicBezTo>
                <a:cubicBezTo>
                  <a:pt x="8546229" y="5403195"/>
                  <a:pt x="8660252" y="5403063"/>
                  <a:pt x="8543925" y="5416094"/>
                </a:cubicBezTo>
                <a:cubicBezTo>
                  <a:pt x="8427598" y="5429125"/>
                  <a:pt x="8066747" y="5419630"/>
                  <a:pt x="7676388" y="5416094"/>
                </a:cubicBezTo>
                <a:cubicBezTo>
                  <a:pt x="7286029" y="5412558"/>
                  <a:pt x="7286084" y="5427534"/>
                  <a:pt x="7124319" y="5416094"/>
                </a:cubicBezTo>
                <a:cubicBezTo>
                  <a:pt x="6962554" y="5404654"/>
                  <a:pt x="6638960" y="5390930"/>
                  <a:pt x="6361938" y="5416094"/>
                </a:cubicBezTo>
                <a:cubicBezTo>
                  <a:pt x="6084916" y="5441258"/>
                  <a:pt x="6131919" y="5418087"/>
                  <a:pt x="6020181" y="5416094"/>
                </a:cubicBezTo>
                <a:cubicBezTo>
                  <a:pt x="5908443" y="5414101"/>
                  <a:pt x="5558871" y="5407232"/>
                  <a:pt x="5152644" y="5416094"/>
                </a:cubicBezTo>
                <a:cubicBezTo>
                  <a:pt x="4746417" y="5424956"/>
                  <a:pt x="4798774" y="5402919"/>
                  <a:pt x="4600575" y="5416094"/>
                </a:cubicBezTo>
                <a:cubicBezTo>
                  <a:pt x="4402376" y="5429269"/>
                  <a:pt x="4180360" y="5402655"/>
                  <a:pt x="3943350" y="5416094"/>
                </a:cubicBezTo>
                <a:cubicBezTo>
                  <a:pt x="3706340" y="5429533"/>
                  <a:pt x="3658445" y="5419171"/>
                  <a:pt x="3496437" y="5416094"/>
                </a:cubicBezTo>
                <a:cubicBezTo>
                  <a:pt x="3334429" y="5413017"/>
                  <a:pt x="3010124" y="5399344"/>
                  <a:pt x="2734056" y="5416094"/>
                </a:cubicBezTo>
                <a:cubicBezTo>
                  <a:pt x="2457988" y="5432844"/>
                  <a:pt x="2236739" y="5427521"/>
                  <a:pt x="1866519" y="5416094"/>
                </a:cubicBezTo>
                <a:cubicBezTo>
                  <a:pt x="1496299" y="5404667"/>
                  <a:pt x="1510850" y="5404957"/>
                  <a:pt x="1314450" y="5416094"/>
                </a:cubicBezTo>
                <a:cubicBezTo>
                  <a:pt x="1118050" y="5427231"/>
                  <a:pt x="570195" y="5429560"/>
                  <a:pt x="0" y="5416094"/>
                </a:cubicBezTo>
                <a:cubicBezTo>
                  <a:pt x="-26608" y="5186086"/>
                  <a:pt x="-30817" y="5026509"/>
                  <a:pt x="0" y="4739082"/>
                </a:cubicBezTo>
                <a:cubicBezTo>
                  <a:pt x="30817" y="4451655"/>
                  <a:pt x="30406" y="4379302"/>
                  <a:pt x="0" y="4062071"/>
                </a:cubicBezTo>
                <a:cubicBezTo>
                  <a:pt x="-30406" y="3744840"/>
                  <a:pt x="16937" y="3655631"/>
                  <a:pt x="0" y="3330898"/>
                </a:cubicBezTo>
                <a:cubicBezTo>
                  <a:pt x="-16937" y="3006165"/>
                  <a:pt x="-2848" y="2928355"/>
                  <a:pt x="0" y="2653886"/>
                </a:cubicBezTo>
                <a:cubicBezTo>
                  <a:pt x="2848" y="2379417"/>
                  <a:pt x="-4508" y="2270960"/>
                  <a:pt x="0" y="1922713"/>
                </a:cubicBezTo>
                <a:cubicBezTo>
                  <a:pt x="4508" y="1574466"/>
                  <a:pt x="-7038" y="1405929"/>
                  <a:pt x="0" y="1191541"/>
                </a:cubicBezTo>
                <a:cubicBezTo>
                  <a:pt x="7038" y="977153"/>
                  <a:pt x="-53038" y="292447"/>
                  <a:pt x="0" y="0"/>
                </a:cubicBezTo>
                <a:close/>
              </a:path>
              <a:path w="10515600" h="5416094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gradFill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</a:gradFill>
          <a:ln w="5715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1F346DB-E588-0FA8-9954-08945620A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GT" sz="7400">
                <a:solidFill>
                  <a:schemeClr val="bg1"/>
                </a:solidFill>
              </a:rPr>
              <a:t>Cómputo y Bases de Datos en la Nube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5562AC-994A-20B1-3F5E-19342D58B4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pPr algn="ctr"/>
            <a:endParaRPr lang="es-GT" sz="3200">
              <a:solidFill>
                <a:schemeClr val="bg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59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C5AEA0-3C39-61FD-FA45-7C409AFDC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s-GT" sz="5600"/>
              <a:t>Computación en la nube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E729B5"/>
          </a:solidFill>
          <a:ln w="38100" cap="rnd">
            <a:solidFill>
              <a:srgbClr val="E729B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AB50EF-DED1-E031-7D0E-0AFB36BF7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s-GT" dirty="0"/>
              <a:t>Infraestructura como Servicios (IaaS)</a:t>
            </a:r>
          </a:p>
          <a:p>
            <a:r>
              <a:rPr lang="es-GT" dirty="0"/>
              <a:t>Plataforma como Servicios (PaaS)</a:t>
            </a:r>
          </a:p>
          <a:p>
            <a:r>
              <a:rPr lang="es-GT" dirty="0"/>
              <a:t>Software como Servicios (SaaS)</a:t>
            </a:r>
          </a:p>
        </p:txBody>
      </p:sp>
      <p:pic>
        <p:nvPicPr>
          <p:cNvPr id="5" name="Picture 4" descr="Un patrón en 3D de formas de anillos conectados por líneas">
            <a:extLst>
              <a:ext uri="{FF2B5EF4-FFF2-40B4-BE49-F238E27FC236}">
                <a16:creationId xmlns:a16="http://schemas.microsoft.com/office/drawing/2014/main" id="{D3DE4097-31D7-2C3E-47B1-8F23F1071E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39" r="4726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9092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A98EE7-076B-0579-8B7C-6C3451DB5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Cómputo en la nube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A20C52-2DBA-52DB-F860-EDDE1F23D3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Aplicaciones desplegadas en máquinas virtuales</a:t>
            </a:r>
          </a:p>
          <a:p>
            <a:r>
              <a:rPr lang="es-GT" dirty="0"/>
              <a:t>Aplicaciones desplegadas en contenedores</a:t>
            </a:r>
          </a:p>
          <a:p>
            <a:pPr lvl="1"/>
            <a:r>
              <a:rPr lang="es-GT" dirty="0"/>
              <a:t>Kubernetes</a:t>
            </a:r>
          </a:p>
          <a:p>
            <a:r>
              <a:rPr lang="es-GT" dirty="0"/>
              <a:t>Aplicaciones serverless</a:t>
            </a:r>
          </a:p>
          <a:p>
            <a:pPr lvl="1"/>
            <a:r>
              <a:rPr lang="es-GT" dirty="0"/>
              <a:t>AWS Lambda/Azure Functions</a:t>
            </a:r>
          </a:p>
          <a:p>
            <a:pPr lvl="1"/>
            <a:r>
              <a:rPr lang="es-GT" dirty="0"/>
              <a:t>AWS Step Functions</a:t>
            </a:r>
          </a:p>
          <a:p>
            <a:pPr lvl="1"/>
            <a:r>
              <a:rPr lang="es-GT" dirty="0"/>
              <a:t>Azure Logic Apps</a:t>
            </a:r>
          </a:p>
        </p:txBody>
      </p:sp>
    </p:spTree>
    <p:extLst>
      <p:ext uri="{BB962C8B-B14F-4D97-AF65-F5344CB8AC3E}">
        <p14:creationId xmlns:p14="http://schemas.microsoft.com/office/powerpoint/2010/main" val="3063574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6D693A-15B8-97A8-6677-B46959507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Bases de Datos en la nube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7EBE4C-2A6B-9EDF-4FA4-CB01472F3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Según su Propósito</a:t>
            </a:r>
          </a:p>
          <a:p>
            <a:pPr lvl="1"/>
            <a:r>
              <a:rPr lang="es-GT" dirty="0"/>
              <a:t>Relacionales</a:t>
            </a:r>
          </a:p>
          <a:p>
            <a:pPr lvl="1"/>
            <a:r>
              <a:rPr lang="es-GT" dirty="0"/>
              <a:t>No relacionales</a:t>
            </a:r>
          </a:p>
          <a:p>
            <a:pPr lvl="1"/>
            <a:r>
              <a:rPr lang="es-GT" dirty="0"/>
              <a:t>Columnares/</a:t>
            </a:r>
            <a:r>
              <a:rPr lang="es-GT"/>
              <a:t>Time Series (Cassandra)</a:t>
            </a:r>
            <a:endParaRPr lang="es-GT" dirty="0"/>
          </a:p>
          <a:p>
            <a:pPr lvl="1"/>
            <a:r>
              <a:rPr lang="es-GT" dirty="0"/>
              <a:t>Cache</a:t>
            </a:r>
          </a:p>
          <a:p>
            <a:pPr lvl="1"/>
            <a:r>
              <a:rPr lang="es-GT" dirty="0"/>
              <a:t>Grafos</a:t>
            </a:r>
          </a:p>
          <a:p>
            <a:pPr lvl="1"/>
            <a:r>
              <a:rPr lang="es-GT" dirty="0"/>
              <a:t>Crypto</a:t>
            </a:r>
          </a:p>
        </p:txBody>
      </p:sp>
    </p:spTree>
    <p:extLst>
      <p:ext uri="{BB962C8B-B14F-4D97-AF65-F5344CB8AC3E}">
        <p14:creationId xmlns:p14="http://schemas.microsoft.com/office/powerpoint/2010/main" val="308512165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C2431"/>
      </a:dk2>
      <a:lt2>
        <a:srgbClr val="F0F3F1"/>
      </a:lt2>
      <a:accent1>
        <a:srgbClr val="E729B5"/>
      </a:accent1>
      <a:accent2>
        <a:srgbClr val="B817D5"/>
      </a:accent2>
      <a:accent3>
        <a:srgbClr val="7B29E7"/>
      </a:accent3>
      <a:accent4>
        <a:srgbClr val="3835DA"/>
      </a:accent4>
      <a:accent5>
        <a:srgbClr val="2975E7"/>
      </a:accent5>
      <a:accent6>
        <a:srgbClr val="17B3D5"/>
      </a:accent6>
      <a:hlink>
        <a:srgbClr val="3F5DBF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1440E323271A04AA9538E679FFD9051" ma:contentTypeVersion="4" ma:contentTypeDescription="Crear nuevo documento." ma:contentTypeScope="" ma:versionID="68f172fb1314d3b784f442805b61cb8a">
  <xsd:schema xmlns:xsd="http://www.w3.org/2001/XMLSchema" xmlns:xs="http://www.w3.org/2001/XMLSchema" xmlns:p="http://schemas.microsoft.com/office/2006/metadata/properties" xmlns:ns2="b99ab240-a6fd-4b3f-9ecf-4dc5e27dab65" targetNamespace="http://schemas.microsoft.com/office/2006/metadata/properties" ma:root="true" ma:fieldsID="fd877cced2ccae7dd26f41a4f2f79b57" ns2:_="">
    <xsd:import namespace="b99ab240-a6fd-4b3f-9ecf-4dc5e27dab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9ab240-a6fd-4b3f-9ecf-4dc5e27dab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5C833E-0B9F-4916-B304-9FEFAF4B92E4}"/>
</file>

<file path=customXml/itemProps2.xml><?xml version="1.0" encoding="utf-8"?>
<ds:datastoreItem xmlns:ds="http://schemas.openxmlformats.org/officeDocument/2006/customXml" ds:itemID="{B223F6A0-FD1A-4696-BFAF-5A27A96DC63E}"/>
</file>

<file path=customXml/itemProps3.xml><?xml version="1.0" encoding="utf-8"?>
<ds:datastoreItem xmlns:ds="http://schemas.openxmlformats.org/officeDocument/2006/customXml" ds:itemID="{7A455A6D-5D73-418F-8AA2-6F1FBEDD9AAE}"/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79</Words>
  <Application>Microsoft Macintosh PowerPoint</Application>
  <PresentationFormat>Panorámica</PresentationFormat>
  <Paragraphs>21</Paragraphs>
  <Slides>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Modern Love</vt:lpstr>
      <vt:lpstr>The Hand</vt:lpstr>
      <vt:lpstr>SketchyVTI</vt:lpstr>
      <vt:lpstr>Cómputo y Bases de Datos en la Nube</vt:lpstr>
      <vt:lpstr>Computación en la nube</vt:lpstr>
      <vt:lpstr>Cómputo en la nube</vt:lpstr>
      <vt:lpstr>Bases de Datos en la nube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Cómputo y Bases de Datos en la Nube</dc:title>
  <dc:creator>Jossue Samayoa</dc:creator>
  <cp:lastModifiedBy>Jossue Samayoa</cp:lastModifiedBy>
  <cp:revision>1</cp:revision>
  <dcterms:created xsi:type="dcterms:W3CDTF">2024-02-07T01:07:36Z</dcterms:created>
  <dcterms:modified xsi:type="dcterms:W3CDTF">2024-02-07T01:20:08Z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0x010100F1440E323271A04AA9538E679FFD9051</vt:lpwstr>
  </property>
</Properties>
</file>

<file path=docProps/thumbnail.jpeg>
</file>